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77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119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92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998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29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048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983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20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645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45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99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B8F7-4900-43D2-87B1-F5AB14B3065D}" type="datetimeFigureOut">
              <a:rPr lang="es-MX" smtClean="0"/>
              <a:t>08/01/2025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DA7B-93EB-4989-A728-092B9002D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49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A4939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3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" y="0"/>
            <a:ext cx="998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6b6a9a-e829-4820-b447-7339021781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78DA72B895B4AB07789D88A60C7DF" ma:contentTypeVersion="16" ma:contentTypeDescription="Create a new document." ma:contentTypeScope="" ma:versionID="ba5b58bfa35a30c4b315aa666e778222">
  <xsd:schema xmlns:xsd="http://www.w3.org/2001/XMLSchema" xmlns:xs="http://www.w3.org/2001/XMLSchema" xmlns:p="http://schemas.microsoft.com/office/2006/metadata/properties" xmlns:ns3="7d6b6a9a-e829-4820-b447-7339021781fa" xmlns:ns4="d49de527-e33d-48dc-84ba-0de8d231788f" targetNamespace="http://schemas.microsoft.com/office/2006/metadata/properties" ma:root="true" ma:fieldsID="0d9e093755a5fcd34907b2f7caab49e4" ns3:_="" ns4:_="">
    <xsd:import namespace="7d6b6a9a-e829-4820-b447-7339021781fa"/>
    <xsd:import namespace="d49de527-e33d-48dc-84ba-0de8d231788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b6a9a-e829-4820-b447-7339021781f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de527-e33d-48dc-84ba-0de8d231788f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429662-950F-4B7C-ADD9-20ED8CB97FE3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7d6b6a9a-e829-4820-b447-7339021781fa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d49de527-e33d-48dc-84ba-0de8d231788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03D211C-26CF-48AC-A097-D049D2C76F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E68DA5-74F4-4334-8219-F32BEA7ED8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b6a9a-e829-4820-b447-7339021781fa"/>
    <ds:schemaRef ds:uri="d49de527-e33d-48dc-84ba-0de8d2317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Almaraz Garcia Ana Delia</dc:creator>
  <cp:lastModifiedBy>Almaraz Garcia Ana Delia</cp:lastModifiedBy>
  <cp:revision>2</cp:revision>
  <dcterms:created xsi:type="dcterms:W3CDTF">2025-01-07T16:30:03Z</dcterms:created>
  <dcterms:modified xsi:type="dcterms:W3CDTF">2025-01-08T18:58:09Z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0x01010095F78DA72B895B4AB07789D88A60C7DF</vt:lpwstr>
  </property>
</Properties>
</file>